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7" r:id="rId5"/>
    <p:sldId id="293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307" r:id="rId14"/>
    <p:sldId id="268" r:id="rId15"/>
    <p:sldId id="273" r:id="rId16"/>
    <p:sldId id="269" r:id="rId17"/>
    <p:sldId id="306" r:id="rId18"/>
    <p:sldId id="270" r:id="rId19"/>
    <p:sldId id="280" r:id="rId20"/>
    <p:sldId id="302" r:id="rId21"/>
    <p:sldId id="282" r:id="rId22"/>
    <p:sldId id="295" r:id="rId23"/>
    <p:sldId id="299" r:id="rId24"/>
    <p:sldId id="308" r:id="rId25"/>
    <p:sldId id="303" r:id="rId26"/>
    <p:sldId id="285" r:id="rId27"/>
    <p:sldId id="287" r:id="rId28"/>
    <p:sldId id="298" r:id="rId29"/>
    <p:sldId id="288" r:id="rId30"/>
    <p:sldId id="296" r:id="rId31"/>
    <p:sldId id="301" r:id="rId32"/>
    <p:sldId id="304" r:id="rId33"/>
    <p:sldId id="292" r:id="rId34"/>
    <p:sldId id="265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73" autoAdjust="0"/>
  </p:normalViewPr>
  <p:slideViewPr>
    <p:cSldViewPr snapToGrid="0">
      <p:cViewPr varScale="1">
        <p:scale>
          <a:sx n="77" d="100"/>
          <a:sy n="77" d="100"/>
        </p:scale>
        <p:origin x="13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4D03FF-D927-4F57-8188-8CB97FBA8A4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1AC9485-31B9-4853-89B6-08DDAE6EFFCB}">
      <dgm:prSet/>
      <dgm:spPr/>
      <dgm:t>
        <a:bodyPr/>
        <a:lstStyle/>
        <a:p>
          <a:pPr>
            <a:defRPr cap="all"/>
          </a:pPr>
          <a:r>
            <a:rPr lang="en-US"/>
            <a:t>Download the test program</a:t>
          </a:r>
        </a:p>
      </dgm:t>
    </dgm:pt>
    <dgm:pt modelId="{E9B90562-05B0-4375-A768-128436DACCD1}" type="parTrans" cxnId="{6876A916-1FA6-4E8B-9401-D6223D5AC64E}">
      <dgm:prSet/>
      <dgm:spPr/>
      <dgm:t>
        <a:bodyPr/>
        <a:lstStyle/>
        <a:p>
          <a:endParaRPr lang="en-US"/>
        </a:p>
      </dgm:t>
    </dgm:pt>
    <dgm:pt modelId="{0D2D89CD-076E-46D6-902E-6EF276FA6045}" type="sibTrans" cxnId="{6876A916-1FA6-4E8B-9401-D6223D5AC64E}">
      <dgm:prSet/>
      <dgm:spPr/>
      <dgm:t>
        <a:bodyPr/>
        <a:lstStyle/>
        <a:p>
          <a:endParaRPr lang="en-US"/>
        </a:p>
      </dgm:t>
    </dgm:pt>
    <dgm:pt modelId="{BD7FF984-6658-4A5E-B96F-C7DAFC8D477E}">
      <dgm:prSet/>
      <dgm:spPr/>
      <dgm:t>
        <a:bodyPr/>
        <a:lstStyle/>
        <a:p>
          <a:pPr>
            <a:defRPr cap="all"/>
          </a:pPr>
          <a:r>
            <a:rPr lang="en-US"/>
            <a:t>Connect the Arduino development board</a:t>
          </a:r>
        </a:p>
      </dgm:t>
    </dgm:pt>
    <dgm:pt modelId="{CE07ED43-2691-4F25-831B-D3DC340763B8}" type="parTrans" cxnId="{4F73B124-D4D9-49A8-9E1F-103EBC7A975C}">
      <dgm:prSet/>
      <dgm:spPr/>
      <dgm:t>
        <a:bodyPr/>
        <a:lstStyle/>
        <a:p>
          <a:endParaRPr lang="en-US"/>
        </a:p>
      </dgm:t>
    </dgm:pt>
    <dgm:pt modelId="{A84DC03A-EFBD-4DFB-B847-F19C44FD766C}" type="sibTrans" cxnId="{4F73B124-D4D9-49A8-9E1F-103EBC7A975C}">
      <dgm:prSet/>
      <dgm:spPr/>
      <dgm:t>
        <a:bodyPr/>
        <a:lstStyle/>
        <a:p>
          <a:endParaRPr lang="en-US"/>
        </a:p>
      </dgm:t>
    </dgm:pt>
    <dgm:pt modelId="{1B223C06-DC54-4B66-876C-677112B3B654}">
      <dgm:prSet/>
      <dgm:spPr/>
      <dgm:t>
        <a:bodyPr/>
        <a:lstStyle/>
        <a:p>
          <a:pPr>
            <a:defRPr cap="all"/>
          </a:pPr>
          <a:r>
            <a:rPr lang="en-US"/>
            <a:t>Copy the dependent library</a:t>
          </a:r>
        </a:p>
      </dgm:t>
    </dgm:pt>
    <dgm:pt modelId="{5FC0A260-4460-4049-B41E-D8523EF0F47D}" type="parTrans" cxnId="{607485E5-7F4B-4B03-BD5F-911DCBD7639D}">
      <dgm:prSet/>
      <dgm:spPr/>
      <dgm:t>
        <a:bodyPr/>
        <a:lstStyle/>
        <a:p>
          <a:endParaRPr lang="en-US"/>
        </a:p>
      </dgm:t>
    </dgm:pt>
    <dgm:pt modelId="{61B6D786-4BC8-4254-AB3A-87EC13BBB0B9}" type="sibTrans" cxnId="{607485E5-7F4B-4B03-BD5F-911DCBD7639D}">
      <dgm:prSet/>
      <dgm:spPr/>
      <dgm:t>
        <a:bodyPr/>
        <a:lstStyle/>
        <a:p>
          <a:endParaRPr lang="en-US"/>
        </a:p>
      </dgm:t>
    </dgm:pt>
    <dgm:pt modelId="{4E4BA8AD-7FB1-4319-87A4-C09636CBFC79}">
      <dgm:prSet/>
      <dgm:spPr/>
      <dgm:t>
        <a:bodyPr/>
        <a:lstStyle/>
        <a:p>
          <a:pPr>
            <a:defRPr cap="all"/>
          </a:pPr>
          <a:r>
            <a:rPr lang="en-US"/>
            <a:t>Compile and download the program to the development board</a:t>
          </a:r>
        </a:p>
      </dgm:t>
    </dgm:pt>
    <dgm:pt modelId="{22B97E81-ABE1-41B9-9E25-3515BF3E3808}" type="parTrans" cxnId="{1F62420C-9C27-40D0-ABF7-417FA915DCD6}">
      <dgm:prSet/>
      <dgm:spPr/>
      <dgm:t>
        <a:bodyPr/>
        <a:lstStyle/>
        <a:p>
          <a:endParaRPr lang="en-US"/>
        </a:p>
      </dgm:t>
    </dgm:pt>
    <dgm:pt modelId="{F1285104-0CCF-4826-810B-00C1185B1851}" type="sibTrans" cxnId="{1F62420C-9C27-40D0-ABF7-417FA915DCD6}">
      <dgm:prSet/>
      <dgm:spPr/>
      <dgm:t>
        <a:bodyPr/>
        <a:lstStyle/>
        <a:p>
          <a:endParaRPr lang="en-US"/>
        </a:p>
      </dgm:t>
    </dgm:pt>
    <dgm:pt modelId="{5674291C-659B-497F-8536-3551A6471E96}">
      <dgm:prSet/>
      <dgm:spPr/>
      <dgm:t>
        <a:bodyPr/>
        <a:lstStyle/>
        <a:p>
          <a:pPr>
            <a:defRPr cap="all"/>
          </a:pPr>
          <a:r>
            <a:rPr lang="en-US"/>
            <a:t>Observe the running of the program</a:t>
          </a:r>
        </a:p>
      </dgm:t>
    </dgm:pt>
    <dgm:pt modelId="{D267E888-0157-41FE-BA11-31BC0CDDE6B3}" type="parTrans" cxnId="{C300EF02-D329-4544-9D0C-9C3FD4A211AE}">
      <dgm:prSet/>
      <dgm:spPr/>
      <dgm:t>
        <a:bodyPr/>
        <a:lstStyle/>
        <a:p>
          <a:endParaRPr lang="en-US"/>
        </a:p>
      </dgm:t>
    </dgm:pt>
    <dgm:pt modelId="{C043CD65-E404-43A2-B5D5-8A0F39241018}" type="sibTrans" cxnId="{C300EF02-D329-4544-9D0C-9C3FD4A211AE}">
      <dgm:prSet/>
      <dgm:spPr/>
      <dgm:t>
        <a:bodyPr/>
        <a:lstStyle/>
        <a:p>
          <a:endParaRPr lang="en-US"/>
        </a:p>
      </dgm:t>
    </dgm:pt>
    <dgm:pt modelId="{0A40A89D-556D-4787-B07F-93D5209AC349}" type="pres">
      <dgm:prSet presAssocID="{654D03FF-D927-4F57-8188-8CB97FBA8A4C}" presName="root" presStyleCnt="0">
        <dgm:presLayoutVars>
          <dgm:dir/>
          <dgm:resizeHandles val="exact"/>
        </dgm:presLayoutVars>
      </dgm:prSet>
      <dgm:spPr/>
    </dgm:pt>
    <dgm:pt modelId="{4BF05EA7-3B76-4E04-B069-325CC614E476}" type="pres">
      <dgm:prSet presAssocID="{11AC9485-31B9-4853-89B6-08DDAE6EFFCB}" presName="compNode" presStyleCnt="0"/>
      <dgm:spPr/>
    </dgm:pt>
    <dgm:pt modelId="{4A0E1B35-6D66-4C27-8E01-3AF807C2D5BE}" type="pres">
      <dgm:prSet presAssocID="{11AC9485-31B9-4853-89B6-08DDAE6EFFCB}" presName="iconBgRect" presStyleLbl="bgShp" presStyleIdx="0" presStyleCnt="5"/>
      <dgm:spPr/>
    </dgm:pt>
    <dgm:pt modelId="{D2F39B92-4608-4075-B91C-313649130A84}" type="pres">
      <dgm:prSet presAssocID="{11AC9485-31B9-4853-89B6-08DDAE6EFFC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8FBB616F-634C-4D1B-BE34-695F3A65B8AB}" type="pres">
      <dgm:prSet presAssocID="{11AC9485-31B9-4853-89B6-08DDAE6EFFCB}" presName="spaceRect" presStyleCnt="0"/>
      <dgm:spPr/>
    </dgm:pt>
    <dgm:pt modelId="{BBE3DB65-E905-4614-9320-7ED7598FF1DA}" type="pres">
      <dgm:prSet presAssocID="{11AC9485-31B9-4853-89B6-08DDAE6EFFCB}" presName="textRect" presStyleLbl="revTx" presStyleIdx="0" presStyleCnt="5">
        <dgm:presLayoutVars>
          <dgm:chMax val="1"/>
          <dgm:chPref val="1"/>
        </dgm:presLayoutVars>
      </dgm:prSet>
      <dgm:spPr/>
    </dgm:pt>
    <dgm:pt modelId="{D6DE2FAF-0488-40FD-9DBA-8507F6D85CE0}" type="pres">
      <dgm:prSet presAssocID="{0D2D89CD-076E-46D6-902E-6EF276FA6045}" presName="sibTrans" presStyleCnt="0"/>
      <dgm:spPr/>
    </dgm:pt>
    <dgm:pt modelId="{AA58536A-7C88-47BE-B174-6F0AB2B4A089}" type="pres">
      <dgm:prSet presAssocID="{BD7FF984-6658-4A5E-B96F-C7DAFC8D477E}" presName="compNode" presStyleCnt="0"/>
      <dgm:spPr/>
    </dgm:pt>
    <dgm:pt modelId="{3BABB6E9-39A9-4FD5-B724-AB69A0EC182F}" type="pres">
      <dgm:prSet presAssocID="{BD7FF984-6658-4A5E-B96F-C7DAFC8D477E}" presName="iconBgRect" presStyleLbl="bgShp" presStyleIdx="1" presStyleCnt="5"/>
      <dgm:spPr/>
    </dgm:pt>
    <dgm:pt modelId="{2B4766F7-E5B6-4C07-9A06-389E56B19E98}" type="pres">
      <dgm:prSet presAssocID="{BD7FF984-6658-4A5E-B96F-C7DAFC8D477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8A8C03A-A813-4CB6-B5C4-6C94DC993C38}" type="pres">
      <dgm:prSet presAssocID="{BD7FF984-6658-4A5E-B96F-C7DAFC8D477E}" presName="spaceRect" presStyleCnt="0"/>
      <dgm:spPr/>
    </dgm:pt>
    <dgm:pt modelId="{3B52288C-37B9-404B-B57B-01D28A349C27}" type="pres">
      <dgm:prSet presAssocID="{BD7FF984-6658-4A5E-B96F-C7DAFC8D477E}" presName="textRect" presStyleLbl="revTx" presStyleIdx="1" presStyleCnt="5">
        <dgm:presLayoutVars>
          <dgm:chMax val="1"/>
          <dgm:chPref val="1"/>
        </dgm:presLayoutVars>
      </dgm:prSet>
      <dgm:spPr/>
    </dgm:pt>
    <dgm:pt modelId="{95B957A6-EAD9-48EF-B62C-3ACADCC92FC7}" type="pres">
      <dgm:prSet presAssocID="{A84DC03A-EFBD-4DFB-B847-F19C44FD766C}" presName="sibTrans" presStyleCnt="0"/>
      <dgm:spPr/>
    </dgm:pt>
    <dgm:pt modelId="{530E89DB-3C82-463B-BD3E-5108DA730F6E}" type="pres">
      <dgm:prSet presAssocID="{1B223C06-DC54-4B66-876C-677112B3B654}" presName="compNode" presStyleCnt="0"/>
      <dgm:spPr/>
    </dgm:pt>
    <dgm:pt modelId="{CD1197E8-DB4A-4548-8CFA-294D85934F97}" type="pres">
      <dgm:prSet presAssocID="{1B223C06-DC54-4B66-876C-677112B3B654}" presName="iconBgRect" presStyleLbl="bgShp" presStyleIdx="2" presStyleCnt="5"/>
      <dgm:spPr/>
    </dgm:pt>
    <dgm:pt modelId="{82DA102E-E87F-415D-958D-96BC51E10343}" type="pres">
      <dgm:prSet presAssocID="{1B223C06-DC54-4B66-876C-677112B3B65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2A06257-9A6F-45F7-A8A3-62FC59F65666}" type="pres">
      <dgm:prSet presAssocID="{1B223C06-DC54-4B66-876C-677112B3B654}" presName="spaceRect" presStyleCnt="0"/>
      <dgm:spPr/>
    </dgm:pt>
    <dgm:pt modelId="{6780DB5D-4F73-4AF5-8662-BBD47BA31205}" type="pres">
      <dgm:prSet presAssocID="{1B223C06-DC54-4B66-876C-677112B3B654}" presName="textRect" presStyleLbl="revTx" presStyleIdx="2" presStyleCnt="5">
        <dgm:presLayoutVars>
          <dgm:chMax val="1"/>
          <dgm:chPref val="1"/>
        </dgm:presLayoutVars>
      </dgm:prSet>
      <dgm:spPr/>
    </dgm:pt>
    <dgm:pt modelId="{E9012171-78E6-401E-8CD1-096FE628817C}" type="pres">
      <dgm:prSet presAssocID="{61B6D786-4BC8-4254-AB3A-87EC13BBB0B9}" presName="sibTrans" presStyleCnt="0"/>
      <dgm:spPr/>
    </dgm:pt>
    <dgm:pt modelId="{EB2ED9B7-2634-4653-8530-FCBCB64A2C33}" type="pres">
      <dgm:prSet presAssocID="{4E4BA8AD-7FB1-4319-87A4-C09636CBFC79}" presName="compNode" presStyleCnt="0"/>
      <dgm:spPr/>
    </dgm:pt>
    <dgm:pt modelId="{FBCFDF88-FBF9-4C00-BA8A-0258FD9C36B4}" type="pres">
      <dgm:prSet presAssocID="{4E4BA8AD-7FB1-4319-87A4-C09636CBFC79}" presName="iconBgRect" presStyleLbl="bgShp" presStyleIdx="3" presStyleCnt="5"/>
      <dgm:spPr/>
    </dgm:pt>
    <dgm:pt modelId="{D4A7229C-3AE1-4A66-8FC1-CEF8491337F6}" type="pres">
      <dgm:prSet presAssocID="{4E4BA8AD-7FB1-4319-87A4-C09636CBFC7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08D52949-2A9C-4E52-894F-680553FC51D7}" type="pres">
      <dgm:prSet presAssocID="{4E4BA8AD-7FB1-4319-87A4-C09636CBFC79}" presName="spaceRect" presStyleCnt="0"/>
      <dgm:spPr/>
    </dgm:pt>
    <dgm:pt modelId="{9951B7D7-315C-4385-914F-C2D1B87BC49B}" type="pres">
      <dgm:prSet presAssocID="{4E4BA8AD-7FB1-4319-87A4-C09636CBFC79}" presName="textRect" presStyleLbl="revTx" presStyleIdx="3" presStyleCnt="5">
        <dgm:presLayoutVars>
          <dgm:chMax val="1"/>
          <dgm:chPref val="1"/>
        </dgm:presLayoutVars>
      </dgm:prSet>
      <dgm:spPr/>
    </dgm:pt>
    <dgm:pt modelId="{FDF2D029-3F21-4D65-BDD3-D6AB74533F08}" type="pres">
      <dgm:prSet presAssocID="{F1285104-0CCF-4826-810B-00C1185B1851}" presName="sibTrans" presStyleCnt="0"/>
      <dgm:spPr/>
    </dgm:pt>
    <dgm:pt modelId="{A441C227-C4BC-4B3A-96FE-9D73F0776EF1}" type="pres">
      <dgm:prSet presAssocID="{5674291C-659B-497F-8536-3551A6471E96}" presName="compNode" presStyleCnt="0"/>
      <dgm:spPr/>
    </dgm:pt>
    <dgm:pt modelId="{DA7E9B79-800F-42D3-83F5-29837C3366DD}" type="pres">
      <dgm:prSet presAssocID="{5674291C-659B-497F-8536-3551A6471E96}" presName="iconBgRect" presStyleLbl="bgShp" presStyleIdx="4" presStyleCnt="5"/>
      <dgm:spPr/>
    </dgm:pt>
    <dgm:pt modelId="{233F7B1D-2CBD-402B-BEBF-7CA0C6A487D9}" type="pres">
      <dgm:prSet presAssocID="{5674291C-659B-497F-8536-3551A6471E9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319FE681-5698-47AD-AA0B-495279C99677}" type="pres">
      <dgm:prSet presAssocID="{5674291C-659B-497F-8536-3551A6471E96}" presName="spaceRect" presStyleCnt="0"/>
      <dgm:spPr/>
    </dgm:pt>
    <dgm:pt modelId="{EAB54BCF-21E0-46E2-B2A7-CF737427A8C0}" type="pres">
      <dgm:prSet presAssocID="{5674291C-659B-497F-8536-3551A6471E9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98C001-9ADD-4A50-8BF9-0786FBB01D0E}" type="presOf" srcId="{5674291C-659B-497F-8536-3551A6471E96}" destId="{EAB54BCF-21E0-46E2-B2A7-CF737427A8C0}" srcOrd="0" destOrd="0" presId="urn:microsoft.com/office/officeart/2018/5/layout/IconCircleLabelList"/>
    <dgm:cxn modelId="{C300EF02-D329-4544-9D0C-9C3FD4A211AE}" srcId="{654D03FF-D927-4F57-8188-8CB97FBA8A4C}" destId="{5674291C-659B-497F-8536-3551A6471E96}" srcOrd="4" destOrd="0" parTransId="{D267E888-0157-41FE-BA11-31BC0CDDE6B3}" sibTransId="{C043CD65-E404-43A2-B5D5-8A0F39241018}"/>
    <dgm:cxn modelId="{1F62420C-9C27-40D0-ABF7-417FA915DCD6}" srcId="{654D03FF-D927-4F57-8188-8CB97FBA8A4C}" destId="{4E4BA8AD-7FB1-4319-87A4-C09636CBFC79}" srcOrd="3" destOrd="0" parTransId="{22B97E81-ABE1-41B9-9E25-3515BF3E3808}" sibTransId="{F1285104-0CCF-4826-810B-00C1185B1851}"/>
    <dgm:cxn modelId="{6876A916-1FA6-4E8B-9401-D6223D5AC64E}" srcId="{654D03FF-D927-4F57-8188-8CB97FBA8A4C}" destId="{11AC9485-31B9-4853-89B6-08DDAE6EFFCB}" srcOrd="0" destOrd="0" parTransId="{E9B90562-05B0-4375-A768-128436DACCD1}" sibTransId="{0D2D89CD-076E-46D6-902E-6EF276FA6045}"/>
    <dgm:cxn modelId="{4F73B124-D4D9-49A8-9E1F-103EBC7A975C}" srcId="{654D03FF-D927-4F57-8188-8CB97FBA8A4C}" destId="{BD7FF984-6658-4A5E-B96F-C7DAFC8D477E}" srcOrd="1" destOrd="0" parTransId="{CE07ED43-2691-4F25-831B-D3DC340763B8}" sibTransId="{A84DC03A-EFBD-4DFB-B847-F19C44FD766C}"/>
    <dgm:cxn modelId="{D318632B-3156-475B-94CA-361C67DC4C83}" type="presOf" srcId="{BD7FF984-6658-4A5E-B96F-C7DAFC8D477E}" destId="{3B52288C-37B9-404B-B57B-01D28A349C27}" srcOrd="0" destOrd="0" presId="urn:microsoft.com/office/officeart/2018/5/layout/IconCircleLabelList"/>
    <dgm:cxn modelId="{D0D286B1-C1FA-4ECB-BE05-D8C50ED851F7}" type="presOf" srcId="{1B223C06-DC54-4B66-876C-677112B3B654}" destId="{6780DB5D-4F73-4AF5-8662-BBD47BA31205}" srcOrd="0" destOrd="0" presId="urn:microsoft.com/office/officeart/2018/5/layout/IconCircleLabelList"/>
    <dgm:cxn modelId="{42AF05C1-077F-416C-8A5A-D858109B7BBF}" type="presOf" srcId="{654D03FF-D927-4F57-8188-8CB97FBA8A4C}" destId="{0A40A89D-556D-4787-B07F-93D5209AC349}" srcOrd="0" destOrd="0" presId="urn:microsoft.com/office/officeart/2018/5/layout/IconCircleLabelList"/>
    <dgm:cxn modelId="{607485E5-7F4B-4B03-BD5F-911DCBD7639D}" srcId="{654D03FF-D927-4F57-8188-8CB97FBA8A4C}" destId="{1B223C06-DC54-4B66-876C-677112B3B654}" srcOrd="2" destOrd="0" parTransId="{5FC0A260-4460-4049-B41E-D8523EF0F47D}" sibTransId="{61B6D786-4BC8-4254-AB3A-87EC13BBB0B9}"/>
    <dgm:cxn modelId="{C0D6BDEB-51C7-497D-8220-127BA1AFDE24}" type="presOf" srcId="{4E4BA8AD-7FB1-4319-87A4-C09636CBFC79}" destId="{9951B7D7-315C-4385-914F-C2D1B87BC49B}" srcOrd="0" destOrd="0" presId="urn:microsoft.com/office/officeart/2018/5/layout/IconCircleLabelList"/>
    <dgm:cxn modelId="{AE678EFC-AA9A-47E0-86E9-90FD269B742E}" type="presOf" srcId="{11AC9485-31B9-4853-89B6-08DDAE6EFFCB}" destId="{BBE3DB65-E905-4614-9320-7ED7598FF1DA}" srcOrd="0" destOrd="0" presId="urn:microsoft.com/office/officeart/2018/5/layout/IconCircleLabelList"/>
    <dgm:cxn modelId="{D5DC9B0D-C155-4618-84DC-1658A0837827}" type="presParOf" srcId="{0A40A89D-556D-4787-B07F-93D5209AC349}" destId="{4BF05EA7-3B76-4E04-B069-325CC614E476}" srcOrd="0" destOrd="0" presId="urn:microsoft.com/office/officeart/2018/5/layout/IconCircleLabelList"/>
    <dgm:cxn modelId="{64E7642C-2664-42FA-8781-4102D6C41339}" type="presParOf" srcId="{4BF05EA7-3B76-4E04-B069-325CC614E476}" destId="{4A0E1B35-6D66-4C27-8E01-3AF807C2D5BE}" srcOrd="0" destOrd="0" presId="urn:microsoft.com/office/officeart/2018/5/layout/IconCircleLabelList"/>
    <dgm:cxn modelId="{A94E3159-83CB-4835-A5A5-F1B0C1F9A1A1}" type="presParOf" srcId="{4BF05EA7-3B76-4E04-B069-325CC614E476}" destId="{D2F39B92-4608-4075-B91C-313649130A84}" srcOrd="1" destOrd="0" presId="urn:microsoft.com/office/officeart/2018/5/layout/IconCircleLabelList"/>
    <dgm:cxn modelId="{933E4443-DBC8-4C69-917E-F855F0B9E3AE}" type="presParOf" srcId="{4BF05EA7-3B76-4E04-B069-325CC614E476}" destId="{8FBB616F-634C-4D1B-BE34-695F3A65B8AB}" srcOrd="2" destOrd="0" presId="urn:microsoft.com/office/officeart/2018/5/layout/IconCircleLabelList"/>
    <dgm:cxn modelId="{4BFC3C5E-0EC7-4D47-BE7A-07EA458C2AF9}" type="presParOf" srcId="{4BF05EA7-3B76-4E04-B069-325CC614E476}" destId="{BBE3DB65-E905-4614-9320-7ED7598FF1DA}" srcOrd="3" destOrd="0" presId="urn:microsoft.com/office/officeart/2018/5/layout/IconCircleLabelList"/>
    <dgm:cxn modelId="{ACE44C00-79FF-4166-A1F3-B4B5AEBC60F6}" type="presParOf" srcId="{0A40A89D-556D-4787-B07F-93D5209AC349}" destId="{D6DE2FAF-0488-40FD-9DBA-8507F6D85CE0}" srcOrd="1" destOrd="0" presId="urn:microsoft.com/office/officeart/2018/5/layout/IconCircleLabelList"/>
    <dgm:cxn modelId="{48C6FEC5-B32A-4A34-91B1-B0B01FF8DF62}" type="presParOf" srcId="{0A40A89D-556D-4787-B07F-93D5209AC349}" destId="{AA58536A-7C88-47BE-B174-6F0AB2B4A089}" srcOrd="2" destOrd="0" presId="urn:microsoft.com/office/officeart/2018/5/layout/IconCircleLabelList"/>
    <dgm:cxn modelId="{C35C2C3B-8D18-48AE-B670-959FA62A664B}" type="presParOf" srcId="{AA58536A-7C88-47BE-B174-6F0AB2B4A089}" destId="{3BABB6E9-39A9-4FD5-B724-AB69A0EC182F}" srcOrd="0" destOrd="0" presId="urn:microsoft.com/office/officeart/2018/5/layout/IconCircleLabelList"/>
    <dgm:cxn modelId="{C9541ED4-1BD2-48C1-B4D8-0C59A9D8A8E7}" type="presParOf" srcId="{AA58536A-7C88-47BE-B174-6F0AB2B4A089}" destId="{2B4766F7-E5B6-4C07-9A06-389E56B19E98}" srcOrd="1" destOrd="0" presId="urn:microsoft.com/office/officeart/2018/5/layout/IconCircleLabelList"/>
    <dgm:cxn modelId="{9102B478-75C4-4556-8E99-90EE2C518F1B}" type="presParOf" srcId="{AA58536A-7C88-47BE-B174-6F0AB2B4A089}" destId="{48A8C03A-A813-4CB6-B5C4-6C94DC993C38}" srcOrd="2" destOrd="0" presId="urn:microsoft.com/office/officeart/2018/5/layout/IconCircleLabelList"/>
    <dgm:cxn modelId="{77F65805-B90A-4D3A-8707-8886DF87EAA3}" type="presParOf" srcId="{AA58536A-7C88-47BE-B174-6F0AB2B4A089}" destId="{3B52288C-37B9-404B-B57B-01D28A349C27}" srcOrd="3" destOrd="0" presId="urn:microsoft.com/office/officeart/2018/5/layout/IconCircleLabelList"/>
    <dgm:cxn modelId="{169CB05F-E319-4182-9ED8-EC56CD4486D8}" type="presParOf" srcId="{0A40A89D-556D-4787-B07F-93D5209AC349}" destId="{95B957A6-EAD9-48EF-B62C-3ACADCC92FC7}" srcOrd="3" destOrd="0" presId="urn:microsoft.com/office/officeart/2018/5/layout/IconCircleLabelList"/>
    <dgm:cxn modelId="{A4FAC5D3-F461-43CE-ACD7-27241E62AB97}" type="presParOf" srcId="{0A40A89D-556D-4787-B07F-93D5209AC349}" destId="{530E89DB-3C82-463B-BD3E-5108DA730F6E}" srcOrd="4" destOrd="0" presId="urn:microsoft.com/office/officeart/2018/5/layout/IconCircleLabelList"/>
    <dgm:cxn modelId="{9B385500-1CC6-41E0-A915-A8763559D419}" type="presParOf" srcId="{530E89DB-3C82-463B-BD3E-5108DA730F6E}" destId="{CD1197E8-DB4A-4548-8CFA-294D85934F97}" srcOrd="0" destOrd="0" presId="urn:microsoft.com/office/officeart/2018/5/layout/IconCircleLabelList"/>
    <dgm:cxn modelId="{2086B9B9-F571-40A5-93FF-65E77D3634B1}" type="presParOf" srcId="{530E89DB-3C82-463B-BD3E-5108DA730F6E}" destId="{82DA102E-E87F-415D-958D-96BC51E10343}" srcOrd="1" destOrd="0" presId="urn:microsoft.com/office/officeart/2018/5/layout/IconCircleLabelList"/>
    <dgm:cxn modelId="{73F0CC9D-791C-49A0-804B-4734322D8C20}" type="presParOf" srcId="{530E89DB-3C82-463B-BD3E-5108DA730F6E}" destId="{92A06257-9A6F-45F7-A8A3-62FC59F65666}" srcOrd="2" destOrd="0" presId="urn:microsoft.com/office/officeart/2018/5/layout/IconCircleLabelList"/>
    <dgm:cxn modelId="{8C1C0C63-21EB-4F65-BCDD-40FD00B6DC5B}" type="presParOf" srcId="{530E89DB-3C82-463B-BD3E-5108DA730F6E}" destId="{6780DB5D-4F73-4AF5-8662-BBD47BA31205}" srcOrd="3" destOrd="0" presId="urn:microsoft.com/office/officeart/2018/5/layout/IconCircleLabelList"/>
    <dgm:cxn modelId="{7DF72F3B-DF94-4257-8C17-7713230C6CF1}" type="presParOf" srcId="{0A40A89D-556D-4787-B07F-93D5209AC349}" destId="{E9012171-78E6-401E-8CD1-096FE628817C}" srcOrd="5" destOrd="0" presId="urn:microsoft.com/office/officeart/2018/5/layout/IconCircleLabelList"/>
    <dgm:cxn modelId="{3115CF10-94CF-4A6A-9BE0-F3EE281D8445}" type="presParOf" srcId="{0A40A89D-556D-4787-B07F-93D5209AC349}" destId="{EB2ED9B7-2634-4653-8530-FCBCB64A2C33}" srcOrd="6" destOrd="0" presId="urn:microsoft.com/office/officeart/2018/5/layout/IconCircleLabelList"/>
    <dgm:cxn modelId="{AC964BF0-7CB7-4F5E-88F8-8F272CEDE4B2}" type="presParOf" srcId="{EB2ED9B7-2634-4653-8530-FCBCB64A2C33}" destId="{FBCFDF88-FBF9-4C00-BA8A-0258FD9C36B4}" srcOrd="0" destOrd="0" presId="urn:microsoft.com/office/officeart/2018/5/layout/IconCircleLabelList"/>
    <dgm:cxn modelId="{119F61A0-DC8F-4842-8EE3-D01D302F6345}" type="presParOf" srcId="{EB2ED9B7-2634-4653-8530-FCBCB64A2C33}" destId="{D4A7229C-3AE1-4A66-8FC1-CEF8491337F6}" srcOrd="1" destOrd="0" presId="urn:microsoft.com/office/officeart/2018/5/layout/IconCircleLabelList"/>
    <dgm:cxn modelId="{096EAF57-02EF-406C-8A8B-0DA1B8D26461}" type="presParOf" srcId="{EB2ED9B7-2634-4653-8530-FCBCB64A2C33}" destId="{08D52949-2A9C-4E52-894F-680553FC51D7}" srcOrd="2" destOrd="0" presId="urn:microsoft.com/office/officeart/2018/5/layout/IconCircleLabelList"/>
    <dgm:cxn modelId="{7FA2378C-7C8C-4968-801F-E2FAF8BAC6E1}" type="presParOf" srcId="{EB2ED9B7-2634-4653-8530-FCBCB64A2C33}" destId="{9951B7D7-315C-4385-914F-C2D1B87BC49B}" srcOrd="3" destOrd="0" presId="urn:microsoft.com/office/officeart/2018/5/layout/IconCircleLabelList"/>
    <dgm:cxn modelId="{2FD740BD-6037-4FE0-8D55-E844DD9E3B6B}" type="presParOf" srcId="{0A40A89D-556D-4787-B07F-93D5209AC349}" destId="{FDF2D029-3F21-4D65-BDD3-D6AB74533F08}" srcOrd="7" destOrd="0" presId="urn:microsoft.com/office/officeart/2018/5/layout/IconCircleLabelList"/>
    <dgm:cxn modelId="{2C5CDF8A-ACB5-488C-89CF-C4DA1D772EB2}" type="presParOf" srcId="{0A40A89D-556D-4787-B07F-93D5209AC349}" destId="{A441C227-C4BC-4B3A-96FE-9D73F0776EF1}" srcOrd="8" destOrd="0" presId="urn:microsoft.com/office/officeart/2018/5/layout/IconCircleLabelList"/>
    <dgm:cxn modelId="{D51E6434-E7F6-4D54-9415-F420144388A9}" type="presParOf" srcId="{A441C227-C4BC-4B3A-96FE-9D73F0776EF1}" destId="{DA7E9B79-800F-42D3-83F5-29837C3366DD}" srcOrd="0" destOrd="0" presId="urn:microsoft.com/office/officeart/2018/5/layout/IconCircleLabelList"/>
    <dgm:cxn modelId="{516D2C43-939A-42C9-BF7E-1510AE2001B9}" type="presParOf" srcId="{A441C227-C4BC-4B3A-96FE-9D73F0776EF1}" destId="{233F7B1D-2CBD-402B-BEBF-7CA0C6A487D9}" srcOrd="1" destOrd="0" presId="urn:microsoft.com/office/officeart/2018/5/layout/IconCircleLabelList"/>
    <dgm:cxn modelId="{080DBBEC-901A-4095-8145-80F1351481DE}" type="presParOf" srcId="{A441C227-C4BC-4B3A-96FE-9D73F0776EF1}" destId="{319FE681-5698-47AD-AA0B-495279C99677}" srcOrd="2" destOrd="0" presId="urn:microsoft.com/office/officeart/2018/5/layout/IconCircleLabelList"/>
    <dgm:cxn modelId="{83F269BF-886D-41A9-9E89-A71C0B10B1BA}" type="presParOf" srcId="{A441C227-C4BC-4B3A-96FE-9D73F0776EF1}" destId="{EAB54BCF-21E0-46E2-B2A7-CF737427A8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E1B35-6D66-4C27-8E01-3AF807C2D5BE}">
      <dsp:nvSpPr>
        <dsp:cNvPr id="0" name=""/>
        <dsp:cNvSpPr/>
      </dsp:nvSpPr>
      <dsp:spPr>
        <a:xfrm>
          <a:off x="519956" y="817806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39B92-4608-4075-B91C-313649130A84}">
      <dsp:nvSpPr>
        <dsp:cNvPr id="0" name=""/>
        <dsp:cNvSpPr/>
      </dsp:nvSpPr>
      <dsp:spPr>
        <a:xfrm>
          <a:off x="75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3DB65-E905-4614-9320-7ED7598FF1DA}">
      <dsp:nvSpPr>
        <dsp:cNvPr id="0" name=""/>
        <dsp:cNvSpPr/>
      </dsp:nvSpPr>
      <dsp:spPr>
        <a:xfrm>
          <a:off x="16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Download the test program</a:t>
          </a:r>
        </a:p>
      </dsp:txBody>
      <dsp:txXfrm>
        <a:off x="168956" y="2257806"/>
        <a:ext cx="1800000" cy="720000"/>
      </dsp:txXfrm>
    </dsp:sp>
    <dsp:sp modelId="{3BABB6E9-39A9-4FD5-B724-AB69A0EC182F}">
      <dsp:nvSpPr>
        <dsp:cNvPr id="0" name=""/>
        <dsp:cNvSpPr/>
      </dsp:nvSpPr>
      <dsp:spPr>
        <a:xfrm>
          <a:off x="2634956" y="817806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766F7-E5B6-4C07-9A06-389E56B19E98}">
      <dsp:nvSpPr>
        <dsp:cNvPr id="0" name=""/>
        <dsp:cNvSpPr/>
      </dsp:nvSpPr>
      <dsp:spPr>
        <a:xfrm>
          <a:off x="2868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2288C-37B9-404B-B57B-01D28A349C27}">
      <dsp:nvSpPr>
        <dsp:cNvPr id="0" name=""/>
        <dsp:cNvSpPr/>
      </dsp:nvSpPr>
      <dsp:spPr>
        <a:xfrm>
          <a:off x="2283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Connect the Arduino development board</a:t>
          </a:r>
        </a:p>
      </dsp:txBody>
      <dsp:txXfrm>
        <a:off x="2283956" y="2257806"/>
        <a:ext cx="1800000" cy="720000"/>
      </dsp:txXfrm>
    </dsp:sp>
    <dsp:sp modelId="{CD1197E8-DB4A-4548-8CFA-294D85934F97}">
      <dsp:nvSpPr>
        <dsp:cNvPr id="0" name=""/>
        <dsp:cNvSpPr/>
      </dsp:nvSpPr>
      <dsp:spPr>
        <a:xfrm>
          <a:off x="4749956" y="817806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A102E-E87F-415D-958D-96BC51E10343}">
      <dsp:nvSpPr>
        <dsp:cNvPr id="0" name=""/>
        <dsp:cNvSpPr/>
      </dsp:nvSpPr>
      <dsp:spPr>
        <a:xfrm>
          <a:off x="498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0DB5D-4F73-4AF5-8662-BBD47BA31205}">
      <dsp:nvSpPr>
        <dsp:cNvPr id="0" name=""/>
        <dsp:cNvSpPr/>
      </dsp:nvSpPr>
      <dsp:spPr>
        <a:xfrm>
          <a:off x="439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Copy the dependent library</a:t>
          </a:r>
        </a:p>
      </dsp:txBody>
      <dsp:txXfrm>
        <a:off x="4398956" y="2257806"/>
        <a:ext cx="1800000" cy="720000"/>
      </dsp:txXfrm>
    </dsp:sp>
    <dsp:sp modelId="{FBCFDF88-FBF9-4C00-BA8A-0258FD9C36B4}">
      <dsp:nvSpPr>
        <dsp:cNvPr id="0" name=""/>
        <dsp:cNvSpPr/>
      </dsp:nvSpPr>
      <dsp:spPr>
        <a:xfrm>
          <a:off x="1577456" y="3427806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7229C-3AE1-4A66-8FC1-CEF8491337F6}">
      <dsp:nvSpPr>
        <dsp:cNvPr id="0" name=""/>
        <dsp:cNvSpPr/>
      </dsp:nvSpPr>
      <dsp:spPr>
        <a:xfrm>
          <a:off x="1811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1B7D7-315C-4385-914F-C2D1B87BC49B}">
      <dsp:nvSpPr>
        <dsp:cNvPr id="0" name=""/>
        <dsp:cNvSpPr/>
      </dsp:nvSpPr>
      <dsp:spPr>
        <a:xfrm>
          <a:off x="1226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Compile and download the program to the development board</a:t>
          </a:r>
        </a:p>
      </dsp:txBody>
      <dsp:txXfrm>
        <a:off x="1226456" y="4867806"/>
        <a:ext cx="1800000" cy="720000"/>
      </dsp:txXfrm>
    </dsp:sp>
    <dsp:sp modelId="{DA7E9B79-800F-42D3-83F5-29837C3366DD}">
      <dsp:nvSpPr>
        <dsp:cNvPr id="0" name=""/>
        <dsp:cNvSpPr/>
      </dsp:nvSpPr>
      <dsp:spPr>
        <a:xfrm>
          <a:off x="3692456" y="3427806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F7B1D-2CBD-402B-BEBF-7CA0C6A487D9}">
      <dsp:nvSpPr>
        <dsp:cNvPr id="0" name=""/>
        <dsp:cNvSpPr/>
      </dsp:nvSpPr>
      <dsp:spPr>
        <a:xfrm>
          <a:off x="3926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54BCF-21E0-46E2-B2A7-CF737427A8C0}">
      <dsp:nvSpPr>
        <dsp:cNvPr id="0" name=""/>
        <dsp:cNvSpPr/>
      </dsp:nvSpPr>
      <dsp:spPr>
        <a:xfrm>
          <a:off x="3341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Observe the running of the program</a:t>
          </a:r>
        </a:p>
      </dsp:txBody>
      <dsp:txXfrm>
        <a:off x="3341456" y="4867806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6EAEB-8176-488F-BFF0-9447D3676028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12348-A157-4B6B-BB9E-BF96B946056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12348-A157-4B6B-BB9E-BF96B94605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0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12348-A157-4B6B-BB9E-BF96B9460563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18A2-84E8-4580-B017-3E7436D67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B2C0B-0E46-453C-A907-139A16D87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0DE07-E0C5-4018-82EE-6F5F2EF7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8D987-1BA1-46B3-B1E1-2D0EF9FA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D38E-44C2-493F-A85A-9A7E5257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48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8ECC-6645-4921-91CD-F42896AA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48ED1-B8E3-497F-8E75-A0E1C19C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8869-F001-465A-AE15-40C26A4C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6AD36-A481-451B-8326-6184DCDF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46B6-E5CE-4CED-8759-3BF1B457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21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23D13-D760-4C01-80E7-8C0078759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7F6D4-5642-45CF-AA76-08E338B68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BB81E-32B8-413B-8344-D1BFB2C1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24CF-E211-4F76-8B50-0FA3ECCA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16F80-31F4-4E5A-B16B-AB6FEC95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92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E322-D0CB-49C9-B552-9AE140F4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46C6-BF6F-45ED-882B-2647B8EFF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6DA7-FC22-4A90-9196-9137C51F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5B13B-5DA0-4094-9C9C-49AF05B19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E48BD-BB9E-4F8C-9152-3A010D31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9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2CAC-C3E4-4042-8119-1E94147B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98AFF-547F-424C-B0D5-CA9F24858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4424-DFA4-4E12-BA6D-DD8CED00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70B7-FB27-48E1-A64B-D3034573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EBCFD-16D6-4F7F-8456-A2DE52B2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092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9ED3-99A0-49FE-B22A-47E07B5E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001A-7FF8-41FE-8AE9-18945ED40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44C4-35BD-455B-A52A-8C40A5D41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7B48E-2B7F-42EF-B962-71CF0BDD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81032-B219-4F0D-9430-5B4DE62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3C078-7BF1-4DC3-9CE4-1E7BD3F0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32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658E-927F-4C6A-8A80-2A71A9E3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4235C-7586-4D11-A225-0FC1F6CB3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27C4B-D370-4B82-8019-A4839643B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9D5F8-A26A-40B3-AC01-B04EF8116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F7A59-07A4-4043-A207-82EB784D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D025E-01F7-4AE3-ADB0-114D6690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49270-BF12-40DF-85D9-EF58B0C0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D9CB0-74D4-4925-94D1-52203D6E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ACED-6B49-418E-ABF6-4FD73E37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8D869-5A42-4965-94C9-CB8CEE5B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38F3A-6D30-42E8-BE28-E90CC9373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9B3B6-C8D6-40F9-8D05-24C42047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70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DCEAD-74E8-4600-B46B-E541641B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AD06E-E6C7-4A52-9BA8-F702E92F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ABFEA-D235-48F1-82B6-7337B73D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907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7D5B-C923-4036-AE5A-6407D190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868E-341B-4830-8925-F1185EC53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7DC0D-6E5A-441C-9148-990956855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27E1-19AA-4A23-8001-38BADDAE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0E4F-EB69-4A73-9C91-627C11C5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1660D-A1C7-4406-ABAC-24858CE4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57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289A-6FC0-4F5A-8FE9-E98BB467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F6D6B-514C-4F99-AF9D-09768FB5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3FA06-1774-40F9-8688-CEEACF28F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67F4C-8404-4740-899F-B0CF663F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3D201-325B-4C15-B51C-6A146BC1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4F468-652F-40F4-B96A-976A2ED8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592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903C5-6E67-4FAC-AE67-68D8A2AE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3A9DB-D531-4502-9DC3-B59BAABC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3D89F-9D53-40D5-9816-D10EAF149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61A37-FAF5-4C4B-A7AF-938DB090A3A9}" type="datetimeFigureOut">
              <a:rPr lang="en-CA" smtClean="0"/>
              <a:pPr/>
              <a:t>2021-02-21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01F07-FD02-4C3B-B49B-D704184CD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AAAD3-1A8F-4749-B250-002D04F58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14D30-F018-4902-BC38-AC87CE7974A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84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v2k3_oqsmo" TargetMode="External"/><Relationship Id="rId2" Type="http://schemas.openxmlformats.org/officeDocument/2006/relationships/hyperlink" Target="https://www.vishnumaiea.in/projects/hardware/interfacing-r307-optical-fingerprint-scanner-with-ardu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e.arduino.cc/projecthub/MisterBotBreak/how-to-use-a-real-time-clock-module-ds3231-bc90fe" TargetMode="External"/><Relationship Id="rId4" Type="http://schemas.openxmlformats.org/officeDocument/2006/relationships/hyperlink" Target="https://create.arduino.cc/projecthub/SURYATEJA/use-a-buzzer-module-piezo-speaker-using-arduino-uno-89df4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isj0KE5VtY" TargetMode="External"/><Relationship Id="rId2" Type="http://schemas.openxmlformats.org/officeDocument/2006/relationships/hyperlink" Target="http://www.lcdwiki.com/3.5inch_Arduino_Display-UN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Electronic components on a white background">
            <a:extLst>
              <a:ext uri="{FF2B5EF4-FFF2-40B4-BE49-F238E27FC236}">
                <a16:creationId xmlns:a16="http://schemas.microsoft.com/office/drawing/2014/main" id="{9B01E3B2-18DA-4095-9CC4-5D31C814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4" y="10"/>
            <a:ext cx="1219199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207602"/>
            <a:ext cx="12191998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86523-A909-4C43-8F1B-E04DE0E32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1" y="325551"/>
            <a:ext cx="7738811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7200" b="1" dirty="0"/>
              <a:t>Testing Hardware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CCAAD-98AF-4D07-AD1D-B54A5FE4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2" y="4072043"/>
            <a:ext cx="7736039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b="1" dirty="0"/>
              <a:t>JASMEET SINGH(C0751797)</a:t>
            </a:r>
          </a:p>
          <a:p>
            <a:r>
              <a:rPr lang="en-CA" b="1" dirty="0"/>
              <a:t>GROUP #2</a:t>
            </a:r>
          </a:p>
        </p:txBody>
      </p:sp>
    </p:spTree>
    <p:extLst>
      <p:ext uri="{BB962C8B-B14F-4D97-AF65-F5344CB8AC3E}">
        <p14:creationId xmlns:p14="http://schemas.microsoft.com/office/powerpoint/2010/main" val="136209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2" y="1491345"/>
            <a:ext cx="3333749" cy="3499102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F0424-17D4-48A7-9BF5-40F7E228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7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 DESCRIPTION OF FINGERPRINT SENSOR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AA37A2-E275-40CA-B730-4D186499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r="-1" b="-1"/>
          <a:stretch/>
        </p:blipFill>
        <p:spPr>
          <a:xfrm>
            <a:off x="4777316" y="783382"/>
            <a:ext cx="6780700" cy="52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8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7697-C3AC-4E4E-8319-ED7331C3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4100" b="1"/>
              <a:t>HOW TO TEST FINGERPRINT SENSOR ??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8F2F9-6D4E-4C68-A301-4AD7F6129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2065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0655-6FCB-4314-A24C-583AA879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9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CA" sz="1800"/>
              <a:t>Fingerprint sensor is tested using Arduino UNO.</a:t>
            </a:r>
          </a:p>
          <a:p>
            <a:r>
              <a:rPr lang="en-CA" sz="1800"/>
              <a:t>It requires breadboard, Arduino UNO, Fingerprint Sensor, and jumping wires.</a:t>
            </a:r>
          </a:p>
          <a:p>
            <a:r>
              <a:rPr lang="en-CA" sz="1800"/>
              <a:t>Connect the Red wire(+5V) to the 5V of Arduino UNO.</a:t>
            </a:r>
          </a:p>
          <a:p>
            <a:r>
              <a:rPr lang="en-CA" sz="1800"/>
              <a:t>Connect the black wire(GND) to the GND of Arduino.</a:t>
            </a:r>
          </a:p>
          <a:p>
            <a:r>
              <a:rPr lang="en-CA" sz="1800"/>
              <a:t>Connect the Yellow wire(Tx) to the Pin 2 of Arduino.</a:t>
            </a:r>
          </a:p>
          <a:p>
            <a:r>
              <a:rPr lang="en-CA" sz="1800"/>
              <a:t>Connect the White wire(Rx) to the Pin 3 of Arduino.</a:t>
            </a:r>
          </a:p>
        </p:txBody>
      </p:sp>
    </p:spTree>
    <p:extLst>
      <p:ext uri="{BB962C8B-B14F-4D97-AF65-F5344CB8AC3E}">
        <p14:creationId xmlns:p14="http://schemas.microsoft.com/office/powerpoint/2010/main" val="159037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C0764-48AD-43A6-AE55-9DD1D115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 b="1"/>
              <a:t>TESTING ON 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269D-2E11-4C13-A619-B590B041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CA" sz="2000"/>
              <a:t>For Further Steps we need Arduino IDE.</a:t>
            </a:r>
          </a:p>
          <a:p>
            <a:r>
              <a:rPr lang="en-CA" sz="2000"/>
              <a:t>To add Fingerprint library we have to follow the steps given below:</a:t>
            </a:r>
          </a:p>
          <a:p>
            <a:pPr marL="0" indent="0">
              <a:buNone/>
            </a:pPr>
            <a:r>
              <a:rPr lang="en-CA" sz="2000"/>
              <a:t>    File &gt; Example &gt; Adafruit Fingerprint Sensor Library &gt; Fingerprint</a:t>
            </a:r>
          </a:p>
          <a:p>
            <a:r>
              <a:rPr lang="en-CA" sz="2000"/>
              <a:t>To add board the following steps are made:</a:t>
            </a:r>
          </a:p>
          <a:p>
            <a:pPr marL="457200" lvl="1" indent="0">
              <a:buNone/>
            </a:pPr>
            <a:r>
              <a:rPr lang="en-CA" sz="2000"/>
              <a:t>Tools &gt; Board &gt; “Arduino UNO”</a:t>
            </a:r>
          </a:p>
          <a:p>
            <a:r>
              <a:rPr lang="en-CA" sz="2000"/>
              <a:t>The last step is to save and execute the code.</a:t>
            </a:r>
          </a:p>
          <a:p>
            <a:r>
              <a:rPr lang="en-CA" sz="2000"/>
              <a:t>Finally, the result is displayed at COM3: “Adafruit Finger detect test found.”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4B04-6493-4004-96FF-1A3D7B98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" r="3" b="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935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5EBF-9FE2-4C90-B003-13872F196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RESULT OF FINGERPRINT SENSOR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0E2C5-C92E-41F7-862E-56B74C23B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9" r="-2" b="-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936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en-CA" sz="4800" b="1"/>
              <a:t>INTRODUCTION TO BUZZER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This buzzer is used to give an alert sound when somebody fails to enter the passcode and fingerprints are not matched.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20482" name="Picture 2" descr="Image result for buzzer images"/>
          <p:cNvPicPr>
            <a:picLocks noChangeAspect="1" noChangeArrowheads="1"/>
          </p:cNvPicPr>
          <p:nvPr/>
        </p:nvPicPr>
        <p:blipFill rotWithShape="1">
          <a:blip r:embed="rId3"/>
          <a:srcRect l="13837" r="13404"/>
          <a:stretch/>
        </p:blipFill>
        <p:spPr bwMode="auto">
          <a:xfrm>
            <a:off x="6575741" y="895610"/>
            <a:ext cx="4890576" cy="50580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1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E591E72-11D5-41F4-9D42-85379CAEE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252" b="969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0D6D-B930-4D88-B441-87E2D5237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CA" sz="4600" b="1">
                <a:solidFill>
                  <a:srgbClr val="FFFFFF"/>
                </a:solidFill>
              </a:rPr>
              <a:t>INTRODUCTION TO BUZZER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3809-C473-480C-A56C-B00CABC4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Buzzer is a kind of electronic sound receiver with integrated  structure. It is widely used as a voice device in electronic products like computers, printers, copying machines, alarm apparatus, electronic toys, auto electronic devices, telephones, etc..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Working principle of buzzer: Buzzer has integrated amplify sampling circuit and resonance system, when DC power input passes through active buzzer, it will make resonance device generate sound signal. </a:t>
            </a:r>
          </a:p>
          <a:p>
            <a:pPr marL="0" indent="0">
              <a:buNone/>
            </a:pPr>
            <a:endParaRPr lang="en-CA" sz="2200" dirty="0">
              <a:solidFill>
                <a:srgbClr val="FFFFFF"/>
              </a:solidFill>
            </a:endParaRPr>
          </a:p>
        </p:txBody>
      </p:sp>
      <p:sp>
        <p:nvSpPr>
          <p:cNvPr id="67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02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64D8-FD41-4EA2-9094-791BB1112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DF772F-A79B-48F9-8B22-3B11AB306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745696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66" y="900622"/>
            <a:ext cx="6611012" cy="1893524"/>
          </a:xfrm>
        </p:spPr>
        <p:txBody>
          <a:bodyPr anchor="b">
            <a:normAutofit/>
          </a:bodyPr>
          <a:lstStyle/>
          <a:p>
            <a:r>
              <a:rPr lang="en-US" sz="4800" b="1"/>
              <a:t>SFM-27 ELECTRONIC BUZZER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966" y="2965593"/>
            <a:ext cx="6611012" cy="2941544"/>
          </a:xfrm>
        </p:spPr>
        <p:txBody>
          <a:bodyPr>
            <a:normAutofit/>
          </a:bodyPr>
          <a:lstStyle/>
          <a:p>
            <a:r>
              <a:rPr lang="en-US" sz="1800"/>
              <a:t>Rated Voltage: 12V</a:t>
            </a:r>
          </a:p>
          <a:p>
            <a:r>
              <a:rPr lang="en-US" sz="1800"/>
              <a:t>Operating Voltage: 3-24V</a:t>
            </a:r>
          </a:p>
          <a:p>
            <a:r>
              <a:rPr lang="en-US" sz="1800"/>
              <a:t>Rated Current(MAX): 20mA</a:t>
            </a:r>
          </a:p>
          <a:p>
            <a:r>
              <a:rPr lang="en-US" sz="1800"/>
              <a:t>Sound-making Type : Continuous Sound</a:t>
            </a:r>
          </a:p>
          <a:p>
            <a:r>
              <a:rPr lang="en-US" sz="1800"/>
              <a:t>Sound output : 100dB at 12VDC</a:t>
            </a:r>
          </a:p>
          <a:p>
            <a:endParaRPr lang="en-US" sz="1800"/>
          </a:p>
          <a:p>
            <a:endParaRPr 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9166C-50FB-47FF-A234-6947DE68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CA" sz="3400" b="1" dirty="0"/>
              <a:t>COMPONENTS REQUIRED FOR TESTING BUZZER</a:t>
            </a: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51966F1D-0DD4-4879-9EED-A070C13E9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6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EAC01-88EF-4BC9-AAEA-143E6CFD4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CA" dirty="0"/>
              <a:t>Arduino UNO</a:t>
            </a:r>
          </a:p>
          <a:p>
            <a:r>
              <a:rPr lang="en-CA" dirty="0"/>
              <a:t>Buzzer</a:t>
            </a:r>
          </a:p>
          <a:p>
            <a:r>
              <a:rPr lang="en-CA" dirty="0"/>
              <a:t>Jumper Wire</a:t>
            </a:r>
          </a:p>
          <a:p>
            <a:r>
              <a:rPr lang="en-CA" dirty="0"/>
              <a:t>Resistor 100ohms</a:t>
            </a:r>
          </a:p>
          <a:p>
            <a:r>
              <a:rPr lang="en-CA" dirty="0"/>
              <a:t>Breadboard</a:t>
            </a:r>
          </a:p>
          <a:p>
            <a:endParaRPr lang="en-CA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h\Desktop\buzzer\2.jpeg"/>
          <p:cNvPicPr>
            <a:picLocks noChangeAspect="1" noChangeArrowheads="1"/>
          </p:cNvPicPr>
          <p:nvPr/>
        </p:nvPicPr>
        <p:blipFill rotWithShape="1">
          <a:blip r:embed="rId2"/>
          <a:srcRect t="20281" b="471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028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Testing of buzzer using Ardiuno UNO</a:t>
            </a:r>
          </a:p>
        </p:txBody>
      </p: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34E3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TESTING REAL TIME CLOCK</a:t>
            </a:r>
          </a:p>
        </p:txBody>
      </p:sp>
      <p:pic>
        <p:nvPicPr>
          <p:cNvPr id="2050" name="Picture 2" descr="DS3231MPMB1#"/>
          <p:cNvPicPr>
            <a:picLocks noChangeAspect="1" noChangeArrowheads="1"/>
          </p:cNvPicPr>
          <p:nvPr/>
        </p:nvPicPr>
        <p:blipFill rotWithShape="1">
          <a:blip r:embed="rId2"/>
          <a:srcRect t="22375" r="1" b="19433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</p:spPr>
      </p:pic>
      <p:sp>
        <p:nvSpPr>
          <p:cNvPr id="205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 </a:t>
            </a:r>
            <a:r>
              <a:rPr lang="en-US" sz="2000" b="1">
                <a:solidFill>
                  <a:srgbClr val="FFFFFF"/>
                </a:solidFill>
              </a:rPr>
              <a:t>real</a:t>
            </a:r>
            <a:r>
              <a:rPr lang="en-US" sz="2000">
                <a:solidFill>
                  <a:srgbClr val="FFFFFF"/>
                </a:solidFill>
              </a:rPr>
              <a:t>-</a:t>
            </a:r>
            <a:r>
              <a:rPr lang="en-US" sz="2000" b="1">
                <a:solidFill>
                  <a:srgbClr val="FFFFFF"/>
                </a:solidFill>
              </a:rPr>
              <a:t>time clock</a:t>
            </a:r>
            <a:r>
              <a:rPr lang="en-US" sz="2000">
                <a:solidFill>
                  <a:srgbClr val="FFFFFF"/>
                </a:solidFill>
              </a:rPr>
              <a:t> (</a:t>
            </a:r>
            <a:r>
              <a:rPr lang="en-US" sz="2000" b="1">
                <a:solidFill>
                  <a:srgbClr val="FFFFFF"/>
                </a:solidFill>
              </a:rPr>
              <a:t>RTC</a:t>
            </a:r>
            <a:r>
              <a:rPr lang="en-US" sz="2000">
                <a:solidFill>
                  <a:srgbClr val="FFFFFF"/>
                </a:solidFill>
              </a:rPr>
              <a:t>) is an electronic device (most often in the form of an integrated circuit) that measures the passage of </a:t>
            </a:r>
            <a:r>
              <a:rPr lang="en-US" sz="2000" b="1">
                <a:solidFill>
                  <a:srgbClr val="FFFFFF"/>
                </a:solidFill>
              </a:rPr>
              <a:t>time</a:t>
            </a:r>
            <a:r>
              <a:rPr lang="en-US" sz="2000">
                <a:solidFill>
                  <a:srgbClr val="FFFFFF"/>
                </a:solidFill>
              </a:rPr>
              <a:t>. Although the term often refers to the devices in personal computers, servers and embedded systems, RTCs are present in almost any electronic device which needs to keep accurate </a:t>
            </a:r>
            <a:r>
              <a:rPr lang="en-US" sz="2000" b="1">
                <a:solidFill>
                  <a:srgbClr val="FFFFFF"/>
                </a:solidFill>
              </a:rPr>
              <a:t>time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2EDE8-F29D-4E64-8A09-3F904515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CA" sz="4000" b="1" dirty="0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EE24E-1489-4C60-8CED-13D83058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CA" sz="2000" dirty="0"/>
              <a:t>BLOCK DIAGRAM OF PROJECT</a:t>
            </a:r>
          </a:p>
          <a:p>
            <a:r>
              <a:rPr lang="en-CA" sz="2000" dirty="0"/>
              <a:t>COMPONENTS TO BE TESTED</a:t>
            </a:r>
          </a:p>
          <a:p>
            <a:r>
              <a:rPr lang="en-US" sz="2000" dirty="0"/>
              <a:t>WHAT IS HARDWARE TESTING ??</a:t>
            </a:r>
          </a:p>
          <a:p>
            <a:r>
              <a:rPr lang="en-CA" sz="2000" dirty="0"/>
              <a:t>HARDWARE REQUIREMENTS FOR TESTING</a:t>
            </a:r>
          </a:p>
          <a:p>
            <a:r>
              <a:rPr lang="en-CA" sz="2000" dirty="0"/>
              <a:t>SOFTWARE REQUIREMENT FOR TESTING</a:t>
            </a:r>
          </a:p>
          <a:p>
            <a:r>
              <a:rPr lang="en-CA" sz="2000" dirty="0"/>
              <a:t>INTRODUCTION AND TESTING 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/>
              <a:t>FINGERPRINT SENSOR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/>
              <a:t>BUZZER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/>
              <a:t>RTC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/>
              <a:t>TOUCHSCREEN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000" dirty="0"/>
              <a:t>ESP32 CAM </a:t>
            </a:r>
          </a:p>
          <a:p>
            <a:r>
              <a:rPr lang="en-CA" sz="2000" dirty="0"/>
              <a:t>REFERENCES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3328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73E99-58E3-4466-8236-EFAF3D98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8CE53-2A84-4855-B7D3-ED84874C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CA" sz="3600" b="1" dirty="0"/>
              <a:t>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E1CBB-D41D-4B64-82F1-3D79D8B0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 fontScale="55000" lnSpcReduction="20000"/>
          </a:bodyPr>
          <a:lstStyle/>
          <a:p>
            <a:r>
              <a:rPr lang="en-US" sz="4800" dirty="0"/>
              <a:t>Real time clock (RTC) allows microcontroller project to keep track of time.</a:t>
            </a:r>
          </a:p>
          <a:p>
            <a:r>
              <a:rPr lang="en-US" sz="4800" dirty="0"/>
              <a:t>We are using RTC for keeping track or real time.</a:t>
            </a:r>
            <a:endParaRPr lang="en-CA" sz="48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0910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6" name="Rectangle 7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s://5.imimg.com/data5/QU/YW/MY-43948449/ds3231-at24c32-iic-precision-real-time-clock-module-500x500.jpg"/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</a:blip>
          <a:srcRect t="25386" b="19641"/>
          <a:stretch/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Components used for RTC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Arduino UNO</a:t>
            </a:r>
          </a:p>
          <a:p>
            <a:r>
              <a:rPr lang="en-US" sz="2000">
                <a:solidFill>
                  <a:srgbClr val="FFFFFF"/>
                </a:solidFill>
              </a:rPr>
              <a:t>Male/Female Jumper wires</a:t>
            </a:r>
          </a:p>
          <a:p>
            <a:r>
              <a:rPr lang="en-US" sz="2000">
                <a:solidFill>
                  <a:srgbClr val="FFFFFF"/>
                </a:solidFill>
              </a:rPr>
              <a:t>Real Time Clock Module (DS3231)</a:t>
            </a:r>
          </a:p>
          <a:p>
            <a:r>
              <a:rPr lang="en-US" sz="2000">
                <a:solidFill>
                  <a:srgbClr val="FFFFFF"/>
                </a:solidFill>
              </a:rPr>
              <a:t>Arduino UNO software used run the code.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C45D8-86C1-494F-8BBB-248592E99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59" b="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/>
              <a:t>TESTING OF RTC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RTC is connected to Arduino UNO</a:t>
            </a:r>
          </a:p>
          <a:p>
            <a:r>
              <a:rPr lang="en-US" sz="1700" dirty="0">
                <a:latin typeface="Times New Roman"/>
                <a:cs typeface="Times New Roman"/>
              </a:rPr>
              <a:t>GND pin connected to GND of Arduino </a:t>
            </a:r>
          </a:p>
          <a:p>
            <a:r>
              <a:rPr lang="en-US" sz="1700" dirty="0">
                <a:latin typeface="Times New Roman"/>
                <a:cs typeface="Times New Roman"/>
              </a:rPr>
              <a:t>VCC of RTC connected to 5V of Arduino</a:t>
            </a:r>
          </a:p>
          <a:p>
            <a:r>
              <a:rPr lang="en-US" sz="1700" dirty="0">
                <a:latin typeface="Times New Roman"/>
                <a:cs typeface="Times New Roman"/>
              </a:rPr>
              <a:t>SCL of RTC connected to SCL </a:t>
            </a:r>
            <a:r>
              <a:rPr lang="en-US" sz="1700" dirty="0" err="1">
                <a:latin typeface="Times New Roman"/>
                <a:cs typeface="Times New Roman"/>
              </a:rPr>
              <a:t>ofArduino</a:t>
            </a:r>
            <a:endParaRPr lang="en-US" sz="1700" dirty="0">
              <a:latin typeface="Times New Roman"/>
              <a:cs typeface="Times New Roman"/>
            </a:endParaRPr>
          </a:p>
          <a:p>
            <a:r>
              <a:rPr lang="en-US" sz="1700" dirty="0">
                <a:latin typeface="Times New Roman"/>
                <a:cs typeface="Times New Roman"/>
              </a:rPr>
              <a:t>SDA of RTC connected to SCL </a:t>
            </a:r>
            <a:r>
              <a:rPr lang="en-US" sz="1700" dirty="0" err="1">
                <a:latin typeface="Times New Roman"/>
                <a:cs typeface="Times New Roman"/>
              </a:rPr>
              <a:t>ofArduino</a:t>
            </a:r>
            <a:endParaRPr lang="en-US" sz="1700" dirty="0">
              <a:latin typeface="Times New Roman"/>
              <a:cs typeface="Times New Roman"/>
            </a:endParaRPr>
          </a:p>
          <a:p>
            <a:endParaRPr lang="en-US" sz="1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sandh\Desktop\RTC\WhatsApp Image 2021-02-21 at 7.19.36 PM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TESTING OF REAL TIME CLOCK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CEFEB-9904-4B98-B112-8E658368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</a:rPr>
              <a:t>OUTPUT OF RTC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C45A3-FBFE-47DE-BF73-94E11061F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0" r="-1" b="3223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0EC2-8121-434D-9C12-B887B8CA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TOUCHSCREEN</a:t>
            </a:r>
            <a:endParaRPr lang="en-CA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D466-1618-4069-A44C-A4DD4A14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sz="2400" dirty="0"/>
              <a:t>3.5-inch screen</a:t>
            </a:r>
          </a:p>
          <a:p>
            <a:pPr fontAlgn="base"/>
            <a:r>
              <a:rPr lang="en-US" sz="2400" dirty="0"/>
              <a:t>Capacitive/Resistive touch control</a:t>
            </a:r>
          </a:p>
          <a:p>
            <a:pPr fontAlgn="base"/>
            <a:r>
              <a:rPr lang="en-US" sz="2400" dirty="0"/>
              <a:t>Supports popular mini-PCs such as Raspberry Pi, BB Black, as well as general desktop computers</a:t>
            </a:r>
          </a:p>
          <a:p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0FEE0-BFF1-4959-9C69-E2433147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235956"/>
            <a:ext cx="6903723" cy="42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>
            <a:normAutofit/>
          </a:bodyPr>
          <a:lstStyle/>
          <a:p>
            <a:r>
              <a:rPr lang="en-US" b="1" dirty="0"/>
              <a:t>TESTING TOUCHSCREEN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713313"/>
            <a:ext cx="4953000" cy="5431376"/>
          </a:xfrm>
        </p:spPr>
        <p:txBody>
          <a:bodyPr anchor="ctr">
            <a:normAutofit/>
          </a:bodyPr>
          <a:lstStyle/>
          <a:p>
            <a:r>
              <a:rPr lang="en-US" dirty="0"/>
              <a:t>TFTs, also called </a:t>
            </a:r>
            <a:r>
              <a:rPr lang="en-US" b="1" dirty="0"/>
              <a:t>TFT screens</a:t>
            </a:r>
            <a:r>
              <a:rPr lang="en-US" dirty="0"/>
              <a:t>, are a type of active-matrix </a:t>
            </a:r>
            <a:r>
              <a:rPr lang="en-US" b="1" dirty="0"/>
              <a:t>LCD display</a:t>
            </a:r>
            <a:r>
              <a:rPr lang="en-US" dirty="0"/>
              <a:t> capable of displaying millions of high-contrast, clear and bright color pixels. TFTs are used in HDTV sets, computer monitors, laptop monitors, tablets, personal media players, smartphones and even feature phones.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Steps to run Touchscreen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54C565-5339-4199-AA69-470889DF0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3705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TESTING OF TOUCHSCREEN</a:t>
            </a:r>
          </a:p>
        </p:txBody>
      </p:sp>
      <p:pic>
        <p:nvPicPr>
          <p:cNvPr id="50179" name="Picture 3" descr="C:\Users\sandh\Desktop\touchscreen\WhatsApp Image 2021-02-21 at 7.39.12 PM.jpe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2907" y="307731"/>
            <a:ext cx="5330182" cy="3997637"/>
          </a:xfrm>
          <a:prstGeom prst="rect">
            <a:avLst/>
          </a:prstGeom>
          <a:noFill/>
        </p:spPr>
      </p:pic>
      <p:pic>
        <p:nvPicPr>
          <p:cNvPr id="50180" name="Picture 4" descr="C:\Users\sandh\Desktop\touchscreen\WhatsApp Image 2021-02-21 at 7.39.12 PM (1).jpe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6478910" y="307731"/>
            <a:ext cx="5330182" cy="3997637"/>
          </a:xfrm>
          <a:prstGeom prst="rect">
            <a:avLst/>
          </a:prstGeom>
          <a:noFill/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code to turn ON the display using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Ardiuno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UNO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7" name="Picture 1" descr="C:\Users\sandh\Desktop\touchscreen\WhatsApp Image 2021-02-21 at 7.17.04 PM.jpe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77316" y="885073"/>
            <a:ext cx="6780700" cy="5085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6FA2C-6346-43D8-A488-0C7A2BC5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BLOCK DIAGRAM OF PROJECT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CE513122-0720-4353-84D6-D7509C88A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" r="3" b="3"/>
          <a:stretch/>
        </p:blipFill>
        <p:spPr>
          <a:xfrm>
            <a:off x="1735494" y="2292842"/>
            <a:ext cx="8892073" cy="39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92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sandh\Desktop\touchscreen\WhatsApp Image 2021-02-21 at 7.17.10 PM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Sample code to turn ON the display using Ardiuno UNO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3400" b="1"/>
              <a:t>INTRODUCTION TO ESP32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144B4-7C50-4CA1-86A5-909A7298A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We are making an IoT based project.</a:t>
            </a:r>
          </a:p>
          <a:p>
            <a:r>
              <a:rPr lang="en-US" sz="2000" dirty="0"/>
              <a:t>So, it requires internet connectivity.</a:t>
            </a:r>
          </a:p>
          <a:p>
            <a:r>
              <a:rPr lang="en-US" sz="2000" dirty="0"/>
              <a:t>As </a:t>
            </a:r>
            <a:r>
              <a:rPr lang="en-US" sz="2000"/>
              <a:t>Beaglebone</a:t>
            </a:r>
            <a:r>
              <a:rPr lang="en-US" sz="2000" dirty="0"/>
              <a:t> Black does not have an inbuilt Wi-fi module, we are using and external module</a:t>
            </a:r>
            <a:r>
              <a:rPr lang="en-US" sz="2000"/>
              <a:t>.</a:t>
            </a:r>
            <a:endParaRPr lang="en-CA" sz="2000"/>
          </a:p>
          <a:p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23062-57D2-4963-996F-0E02CED2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CA" sz="3400" b="1"/>
              <a:t>INTRODUCTION TO ESP32 CAM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3BE8B-26BB-4744-ADF9-FFC5D541F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7" r="-1" b="3033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9F381-E095-46E1-BDDA-8842CBA3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1700"/>
              <a:t>The ESP32-CAM is a small-sized camera module that can operate independently as a minimum system with a footprint of only 27 x 40 x 4.5mm and a deep sleep current of up to 6mA.</a:t>
            </a:r>
          </a:p>
          <a:p>
            <a:r>
              <a:rPr lang="pt-BR" sz="1700"/>
              <a:t>ESP32-CAM adopts a DIP package.</a:t>
            </a:r>
          </a:p>
          <a:p>
            <a:r>
              <a:rPr lang="pt-BR" sz="1700"/>
              <a:t>We are using ESP32 CAM Module for taking picture and sending mail.</a:t>
            </a:r>
          </a:p>
          <a:p>
            <a:endParaRPr lang="en-CA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1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52F36-4696-40CB-9402-1B72761B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4" b="9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6" name="Rectangle 7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TESTING OF ESP32</a:t>
            </a:r>
          </a:p>
        </p:txBody>
      </p:sp>
      <p:cxnSp>
        <p:nvCxnSpPr>
          <p:cNvPr id="87" name="Straight Connector 8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4006B-1EA7-4129-BC1C-BFCCE775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REFERENCES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CBDF-73B3-4540-87AD-95A0FEC6F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/>
              <a:t>Testing of fingerprint sensor: </a:t>
            </a:r>
            <a:r>
              <a:rPr lang="en-CA" sz="2200">
                <a:hlinkClick r:id="rId2"/>
              </a:rPr>
              <a:t>https://www.vishnumaiea.in/projects/hardware/interfacing-r307-optical-fingerprint-scanner-with-arduino#:~:text=R307%20Pinout%20%20%20Pin%20Number%20%20,Data%20input%20%28TTL%29%20%202%20more%20rows%20</a:t>
            </a:r>
            <a:endParaRPr lang="en-CA" sz="2200"/>
          </a:p>
          <a:p>
            <a:r>
              <a:rPr lang="en-CA" sz="2200"/>
              <a:t>Testing of fingerprint sensor: </a:t>
            </a:r>
            <a:r>
              <a:rPr lang="en-CA" sz="2200">
                <a:hlinkClick r:id="rId3"/>
              </a:rPr>
              <a:t>https://www.youtube.com/watch?v=Bv2k3_oqsmo</a:t>
            </a:r>
            <a:endParaRPr lang="en-CA" sz="2200"/>
          </a:p>
          <a:p>
            <a:r>
              <a:rPr lang="en-CA" sz="2200"/>
              <a:t>Testing of buzzer: </a:t>
            </a:r>
            <a:r>
              <a:rPr lang="en-US" sz="2200">
                <a:hlinkClick r:id="rId4"/>
              </a:rPr>
              <a:t>https://create.arduino.cc/projecthub/SURYATEJA/use-a-buzzer-module-piezo-speaker-using-arduino-uno-89df45</a:t>
            </a:r>
            <a:endParaRPr lang="en-US" sz="2200"/>
          </a:p>
          <a:p>
            <a:r>
              <a:rPr lang="en-CA" sz="2200"/>
              <a:t>Testing of RTC: </a:t>
            </a:r>
            <a:r>
              <a:rPr lang="en-US" sz="2200">
                <a:hlinkClick r:id="rId5"/>
              </a:rPr>
              <a:t>https://create.arduino.cc/projecthub/MisterBotBreak/how-to-use-a-real-time-clock-module-ds3231-bc90fe</a:t>
            </a:r>
            <a:endParaRPr lang="en-CA" sz="2200"/>
          </a:p>
          <a:p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2418182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9921-E1F8-4C0B-B8C1-EE982844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8DCD1-FD91-4344-8630-313BD3291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Testing of Touchscreen: </a:t>
            </a:r>
            <a:r>
              <a:rPr lang="en-US" dirty="0">
                <a:hlinkClick r:id="rId2"/>
              </a:rPr>
              <a:t>http://www.lcdwiki.com/3.5inch_Arduino_Display-UNO</a:t>
            </a:r>
            <a:endParaRPr lang="en-US" dirty="0"/>
          </a:p>
          <a:p>
            <a:r>
              <a:rPr lang="en-CA" dirty="0"/>
              <a:t>Testing of ESP32 CAM : </a:t>
            </a:r>
            <a:r>
              <a:rPr lang="en-US" dirty="0">
                <a:hlinkClick r:id="rId3"/>
              </a:rPr>
              <a:t>https://www.youtube.com/watch?v=visj0KE5VtY</a:t>
            </a:r>
            <a:endParaRPr lang="en-US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36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9F6FD-F1F6-40F9-9D8B-308C9562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5251316" cy="1807305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COMPONENTS TO BE TESTED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EFEE1A-9C01-4DCF-8424-5A7CE867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CA" sz="3600" dirty="0"/>
              <a:t>Fingerprint Sensor</a:t>
            </a:r>
          </a:p>
          <a:p>
            <a:r>
              <a:rPr lang="en-CA" sz="3600" dirty="0"/>
              <a:t>Real time Clock</a:t>
            </a:r>
          </a:p>
          <a:p>
            <a:r>
              <a:rPr lang="en-CA" sz="3600" dirty="0"/>
              <a:t>ESP32 CAM Module</a:t>
            </a:r>
          </a:p>
          <a:p>
            <a:r>
              <a:rPr lang="en-CA" sz="3600" dirty="0"/>
              <a:t>Touchscreen</a:t>
            </a:r>
          </a:p>
          <a:p>
            <a:r>
              <a:rPr lang="en-CA" sz="3600" dirty="0"/>
              <a:t>Buzzer</a:t>
            </a: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8" name="Picture 4" descr="Electronic circuit board">
            <a:extLst>
              <a:ext uri="{FF2B5EF4-FFF2-40B4-BE49-F238E27FC236}">
                <a16:creationId xmlns:a16="http://schemas.microsoft.com/office/drawing/2014/main" id="{1EA79B31-DC56-4591-AC19-0E2E34E3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7" r="5065" b="-1"/>
          <a:stretch/>
        </p:blipFill>
        <p:spPr>
          <a:xfrm>
            <a:off x="6229217" y="10"/>
            <a:ext cx="596278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284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/>
              <a:t>WHAT IS HARDWARE TESTING ??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A62059FE-C573-4F4E-8DD8-680EE5D3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In testing, we need to check the device whether it work properly or provide suitable voltage or current to run the components to make sure it would not damage the circuit</a:t>
            </a:r>
          </a:p>
          <a:p>
            <a:r>
              <a:rPr lang="en-US" sz="1800"/>
              <a:t>In case any of the component would not working we might have to buy new one after troubleshooting has been done</a:t>
            </a:r>
          </a:p>
          <a:p>
            <a:r>
              <a:rPr lang="en-US" sz="1800"/>
              <a:t> In order to check the components, we use Arduino UNO and some of the example code that already exist to make it simpler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C6306-185C-4C40-B8BE-29665F7A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CA" sz="4100" b="1"/>
              <a:t>HARDWARE REQUIREMENTS FOR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7FE5-CD1D-45AE-8368-0B991144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 lnSpcReduction="10000"/>
          </a:bodyPr>
          <a:lstStyle/>
          <a:p>
            <a:r>
              <a:rPr lang="en-CA" sz="2200" dirty="0"/>
              <a:t>Arduino UNO</a:t>
            </a:r>
          </a:p>
          <a:p>
            <a:r>
              <a:rPr lang="en-CA" sz="2200" dirty="0"/>
              <a:t>Arduino Mega</a:t>
            </a:r>
          </a:p>
          <a:p>
            <a:r>
              <a:rPr lang="en-CA" sz="2200" dirty="0"/>
              <a:t>Fingerprint Sensor</a:t>
            </a:r>
          </a:p>
          <a:p>
            <a:r>
              <a:rPr lang="en-CA" sz="2200" dirty="0"/>
              <a:t>Real time Clock</a:t>
            </a:r>
          </a:p>
          <a:p>
            <a:r>
              <a:rPr lang="en-CA" sz="2200" dirty="0"/>
              <a:t>ESP32 CAM Module</a:t>
            </a:r>
          </a:p>
          <a:p>
            <a:r>
              <a:rPr lang="en-CA" sz="2200" dirty="0"/>
              <a:t>Touchscreen</a:t>
            </a:r>
          </a:p>
          <a:p>
            <a:r>
              <a:rPr lang="en-CA" sz="2200" dirty="0"/>
              <a:t>Breadboard</a:t>
            </a:r>
          </a:p>
          <a:p>
            <a:r>
              <a:rPr lang="en-CA" sz="2200" dirty="0"/>
              <a:t>Buzzer</a:t>
            </a:r>
          </a:p>
          <a:p>
            <a:r>
              <a:rPr lang="en-CA" sz="2200" dirty="0"/>
              <a:t>Jumping wires</a:t>
            </a:r>
          </a:p>
          <a:p>
            <a:r>
              <a:rPr lang="en-CA" sz="2200" dirty="0"/>
              <a:t>Resistor/Capacitor Kit</a:t>
            </a:r>
          </a:p>
          <a:p>
            <a:endParaRPr lang="en-CA" sz="2200" dirty="0"/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0327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6C2C4-173D-4013-AE32-7BE7F566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en-CA" sz="4100" b="1"/>
              <a:t>SOFTWARE REQUIREMENT FOR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AA20-4EAF-4E68-BDF1-299312B92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6390"/>
            <a:ext cx="7322290" cy="3907465"/>
          </a:xfrm>
        </p:spPr>
        <p:txBody>
          <a:bodyPr anchor="t">
            <a:normAutofit/>
          </a:bodyPr>
          <a:lstStyle/>
          <a:p>
            <a:r>
              <a:rPr lang="en-US" sz="2400"/>
              <a:t>Arduino IDE software used to build code for every component to check whether the component is working properly or not.</a:t>
            </a:r>
          </a:p>
          <a:p>
            <a:r>
              <a:rPr lang="en-US" sz="2400"/>
              <a:t>The Arduino Integrated Development Environment - or Arduino Software (IDE) - contains a text editor for writing code, a message area, a text console, a toolbar with buttons for common functions and a series of menus. It connects to the Arduino hardware to upload programs and communicate with them.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403936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98480E-BDEC-4863-8521-09B80C3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r="46793" b="9090"/>
          <a:stretch/>
        </p:blipFill>
        <p:spPr>
          <a:xfrm>
            <a:off x="-2" y="-73142"/>
            <a:ext cx="1219200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5" y="321177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0D6D-B930-4D88-B441-87E2D5237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3" y="640264"/>
            <a:ext cx="6619812" cy="1344975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/>
              <a:t>INTRODUCTION TO FINGERPRINT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3809-C473-480C-A56C-B00CABC4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1700"/>
              <a:t>The R307 Optical Fingerprint Module integrates fingerprint algorithm chip with functions such as fingerprint entry, image processing, feature extraction, template generation, template storage, fingerprint comparison (1:1) and fingerprint search (1:N).</a:t>
            </a:r>
          </a:p>
          <a:p>
            <a:r>
              <a:rPr lang="en-US" sz="1700"/>
              <a:t>Fingerprint reader can conduct secondary development and can be embedded into various end products such as: access control, attendance, safety deposit box, car door locks.</a:t>
            </a:r>
          </a:p>
          <a:p>
            <a:r>
              <a:rPr lang="en-US" sz="1700"/>
              <a:t>Low power consumption, low cost, small size, excellent performance.</a:t>
            </a:r>
          </a:p>
          <a:p>
            <a:r>
              <a:rPr lang="en-US" sz="1700"/>
              <a:t>Professional optical technology, precise module manufacturing technic.</a:t>
            </a:r>
          </a:p>
          <a:p>
            <a:r>
              <a:rPr lang="en-US" sz="1700"/>
              <a:t>Good image processing capability, can successfully capture image up to resolution 500 DPI.</a:t>
            </a:r>
          </a:p>
          <a:p>
            <a:pPr marL="0" indent="0">
              <a:buNone/>
            </a:pPr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38511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9A267-9A96-4A96-AEAF-54A1AC7B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5251316" cy="1807305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INTRODUCTION TO FINGERPRINT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7A0E-FC2E-4C9B-8E30-4C8316CD0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The chip has an Ultra-thin optic sensor and </a:t>
            </a:r>
            <a:r>
              <a:rPr lang="en-US" sz="2400" dirty="0" err="1"/>
              <a:t>SmackFinger</a:t>
            </a:r>
            <a:r>
              <a:rPr lang="en-US" sz="2400" dirty="0"/>
              <a:t> 3.0 fingerprint algorithm.</a:t>
            </a:r>
          </a:p>
          <a:p>
            <a:r>
              <a:rPr lang="en-US" sz="2400" dirty="0"/>
              <a:t>High-speed and accurate fingerprint recognizing technology</a:t>
            </a:r>
          </a:p>
          <a:p>
            <a:r>
              <a:rPr lang="en-US" sz="2400" dirty="0"/>
              <a:t>Communication may take place through UART or USB interface.</a:t>
            </a:r>
          </a:p>
          <a:p>
            <a:r>
              <a:rPr lang="en-US" sz="2400" dirty="0"/>
              <a:t>It can Read/Write templates from/to the device.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FB5FA-DE6A-4AF1-A67C-4ACC73CFC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1" r="7654" b="1"/>
          <a:stretch/>
        </p:blipFill>
        <p:spPr>
          <a:xfrm>
            <a:off x="6229217" y="10"/>
            <a:ext cx="596278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79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Widescreen</PresentationFormat>
  <Paragraphs>139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Meiryo</vt:lpstr>
      <vt:lpstr>Arial</vt:lpstr>
      <vt:lpstr>Calibri</vt:lpstr>
      <vt:lpstr>Calibri Light</vt:lpstr>
      <vt:lpstr>Times New Roman</vt:lpstr>
      <vt:lpstr>Office Theme</vt:lpstr>
      <vt:lpstr>Testing Hardware Components</vt:lpstr>
      <vt:lpstr>CONTENT</vt:lpstr>
      <vt:lpstr>BLOCK DIAGRAM OF PROJECT</vt:lpstr>
      <vt:lpstr>COMPONENTS TO BE TESTED</vt:lpstr>
      <vt:lpstr>WHAT IS HARDWARE TESTING ??</vt:lpstr>
      <vt:lpstr>HARDWARE REQUIREMENTS FOR TESTING</vt:lpstr>
      <vt:lpstr>SOFTWARE REQUIREMENT FOR TESTING</vt:lpstr>
      <vt:lpstr>INTRODUCTION TO FINGERPRINT SENSOR</vt:lpstr>
      <vt:lpstr>INTRODUCTION TO FINGERPRINT SENSOR</vt:lpstr>
      <vt:lpstr>PIN DESCRIPTION OF FINGERPRINT SENSOR</vt:lpstr>
      <vt:lpstr>HOW TO TEST FINGERPRINT SENSOR ??</vt:lpstr>
      <vt:lpstr>TESTING ON ARDUINO IDE</vt:lpstr>
      <vt:lpstr>RESULT OF FINGERPRINT SENSOR</vt:lpstr>
      <vt:lpstr>INTRODUCTION TO BUZZER</vt:lpstr>
      <vt:lpstr>INTRODUCTION TO BUZZER</vt:lpstr>
      <vt:lpstr>SFM-27 ELECTRONIC BUZZER</vt:lpstr>
      <vt:lpstr>COMPONENTS REQUIRED FOR TESTING BUZZER</vt:lpstr>
      <vt:lpstr>Testing of buzzer using Ardiuno UNO</vt:lpstr>
      <vt:lpstr>TESTING REAL TIME CLOCK</vt:lpstr>
      <vt:lpstr>REAL TIME CLOCK</vt:lpstr>
      <vt:lpstr>Components used for RTC</vt:lpstr>
      <vt:lpstr>TESTING OF RTC</vt:lpstr>
      <vt:lpstr>TESTING OF REAL TIME CLOCK</vt:lpstr>
      <vt:lpstr>OUTPUT OF RTC</vt:lpstr>
      <vt:lpstr>TOUCHSCREEN</vt:lpstr>
      <vt:lpstr>TESTING TOUCHSCREEN</vt:lpstr>
      <vt:lpstr>Steps to run Touchscreen</vt:lpstr>
      <vt:lpstr>TESTING OF TOUCHSCREEN</vt:lpstr>
      <vt:lpstr>Sample code to turn ON the display using Ardiuno UNO </vt:lpstr>
      <vt:lpstr>Sample code to turn ON the display using Ardiuno UNO</vt:lpstr>
      <vt:lpstr>INTRODUCTION TO ESP32</vt:lpstr>
      <vt:lpstr>INTRODUCTION TO ESP32 CAM</vt:lpstr>
      <vt:lpstr>TESTING OF ESP32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Hardware Components</dc:title>
  <dc:creator>gillpreet0996@gmail.com</dc:creator>
  <cp:lastModifiedBy>gillpreet0996@gmail.com</cp:lastModifiedBy>
  <cp:revision>1</cp:revision>
  <dcterms:created xsi:type="dcterms:W3CDTF">2021-02-22T04:32:49Z</dcterms:created>
  <dcterms:modified xsi:type="dcterms:W3CDTF">2021-02-22T04:32:55Z</dcterms:modified>
</cp:coreProperties>
</file>